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1B89-D762-4A12-A69A-D815CEADF111}" type="datetimeFigureOut">
              <a:rPr lang="pt-PT" smtClean="0"/>
              <a:pPr/>
              <a:t>31/08/2023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EDCC-23F3-4A2F-8763-36DFEF523A7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15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EDCC-23F3-4A2F-8763-36DFEF523A73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68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719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7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6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17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06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47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623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09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56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60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23/08/2023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4B30-144A-4F7A-895A-5B3F13F7408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181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cc.p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/>
        </p:blipFill>
        <p:spPr>
          <a:xfrm>
            <a:off x="0" y="3333697"/>
            <a:ext cx="9144000" cy="3524303"/>
          </a:xfrm>
          <a:prstGeom prst="rect">
            <a:avLst/>
          </a:prstGeom>
        </p:spPr>
      </p:pic>
      <p:sp>
        <p:nvSpPr>
          <p:cNvPr id="9" name="Rectangle 8">
            <a:hlinkClick r:id="rId3"/>
          </p:cNvPr>
          <p:cNvSpPr/>
          <p:nvPr/>
        </p:nvSpPr>
        <p:spPr>
          <a:xfrm>
            <a:off x="211667" y="6313957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/>
              <a:t>EPCC.PT</a:t>
            </a:r>
            <a:endParaRPr lang="pt-PT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4" y="6106342"/>
            <a:ext cx="3478285" cy="57971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5" y="556805"/>
            <a:ext cx="1341023" cy="12867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11548" y="556805"/>
            <a:ext cx="603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solidFill>
                  <a:srgbClr val="AA0000"/>
                </a:solidFill>
                <a:latin typeface="Calibri" panose="020F0502020204030204" pitchFamily="34" charset="0"/>
              </a:rPr>
              <a:t>ESCOLA PROFISSIONAL CRISTÓVÃO COLOMBO</a:t>
            </a:r>
            <a:endParaRPr lang="pt-PT" sz="4000" dirty="0">
              <a:solidFill>
                <a:srgbClr val="AA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/>
        </p:blipFill>
        <p:spPr>
          <a:xfrm>
            <a:off x="0" y="3333697"/>
            <a:ext cx="9144000" cy="3524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22549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0" i="0" u="none" strike="noStrike" baseline="0" dirty="0" smtClean="0">
                <a:solidFill>
                  <a:srgbClr val="AA0000"/>
                </a:solidFill>
                <a:latin typeface="Calibri" panose="020F0502020204030204" pitchFamily="34" charset="0"/>
              </a:rPr>
              <a:t>TÍTULO DA APRESENTAÇÃO</a:t>
            </a:r>
            <a:endParaRPr lang="pt-PT" sz="4400" b="0" i="0" u="none" strike="noStrike" baseline="0" dirty="0" smtClean="0">
              <a:solidFill>
                <a:srgbClr val="AA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3302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Subtítulo da Apresentação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3203" y="5916614"/>
            <a:ext cx="4072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dirty="0" smtClean="0">
                <a:solidFill>
                  <a:srgbClr val="AA0000"/>
                </a:solidFill>
              </a:rPr>
              <a:t>Autor(a) </a:t>
            </a:r>
            <a:r>
              <a:rPr lang="pt-PT" sz="2000" dirty="0">
                <a:solidFill>
                  <a:srgbClr val="AA0000"/>
                </a:solidFill>
              </a:rPr>
              <a:t>da apresentação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3203" y="6316724"/>
            <a:ext cx="4072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XX/XX/20XX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" y="6106342"/>
            <a:ext cx="3478285" cy="5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4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851" y="116489"/>
            <a:ext cx="74770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500" dirty="0" smtClean="0">
                <a:solidFill>
                  <a:schemeClr val="bg1"/>
                </a:solidFill>
              </a:rPr>
              <a:t>PÁGINA COM RODAPÉ E NUMERAÇÃO</a:t>
            </a:r>
            <a:endParaRPr lang="pt-PT" sz="25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851" y="1781002"/>
            <a:ext cx="8618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TEXTO NORMAL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consectetur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adipiscing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elit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.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Vivamus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mattis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mi eu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ullamcorper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ultrices,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enim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nulla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lacinia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elit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id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elementum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purus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risus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sit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amet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mi.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Morbi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gravida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velit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dui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in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fermentum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libero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ultricies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tempus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.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Aliquam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tortor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nunc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auctor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molestie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ac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dignissim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non ante.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Sed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aliquam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gravid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mauris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eget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lacinia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.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Phasellus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placerat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feugiat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lectus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at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pt-PT" sz="2400" b="0" i="0" u="none" strike="noStrike" baseline="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semper</a:t>
            </a:r>
            <a:r>
              <a:rPr lang="pt-PT" sz="2400" b="0" i="0" u="none" strike="noStrike" baseline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851" y="826476"/>
            <a:ext cx="75670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>
                <a:solidFill>
                  <a:schemeClr val="bg2">
                    <a:lumMod val="50000"/>
                  </a:schemeClr>
                </a:solidFill>
              </a:rPr>
              <a:t>Subtítulo</a:t>
            </a:r>
            <a:endParaRPr lang="pt-PT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C00000"/>
                </a:solidFill>
              </a:rPr>
              <a:t>EPCC.PT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4B30-144A-4F7A-895A-5B3F13F74085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64" y="6317931"/>
            <a:ext cx="2421272" cy="4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90</Words>
  <Application>Microsoft Office PowerPoint</Application>
  <PresentationFormat>Apresentação no Ecrã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Octávio Sá</dc:creator>
  <cp:lastModifiedBy>Xavier Nunes</cp:lastModifiedBy>
  <cp:revision>45</cp:revision>
  <dcterms:created xsi:type="dcterms:W3CDTF">2014-09-08T15:27:22Z</dcterms:created>
  <dcterms:modified xsi:type="dcterms:W3CDTF">2023-08-31T15:56:53Z</dcterms:modified>
</cp:coreProperties>
</file>